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5AF509-4660-451A-B38C-A24F3838479F}" v="16" dt="2022-06-20T19:57:14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138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anca Fernandes Nascimento" userId="a6935fc64a67c534" providerId="LiveId" clId="{B25AF509-4660-451A-B38C-A24F3838479F}"/>
    <pc:docChg chg="custSel addSld modSld modMainMaster">
      <pc:chgData name="Bianca Fernandes Nascimento" userId="a6935fc64a67c534" providerId="LiveId" clId="{B25AF509-4660-451A-B38C-A24F3838479F}" dt="2022-06-20T19:57:51.502" v="80" actId="1037"/>
      <pc:docMkLst>
        <pc:docMk/>
      </pc:docMkLst>
      <pc:sldChg chg="modSp">
        <pc:chgData name="Bianca Fernandes Nascimento" userId="a6935fc64a67c534" providerId="LiveId" clId="{B25AF509-4660-451A-B38C-A24F3838479F}" dt="2022-06-18T17:30:07.456" v="19"/>
        <pc:sldMkLst>
          <pc:docMk/>
          <pc:sldMk cId="1409047949" sldId="257"/>
        </pc:sldMkLst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1409047949" sldId="257"/>
            <ac:picMk id="7" creationId="{B6EB8647-A9EF-8B91-281B-C496E374EF8B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1409047949" sldId="257"/>
            <ac:picMk id="13" creationId="{F0363B63-19D3-66E0-7651-53E3EF0D5E29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1409047949" sldId="257"/>
            <ac:picMk id="14" creationId="{0CA203B2-CDD5-888C-6682-50C7074F3977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1409047949" sldId="257"/>
            <ac:picMk id="15" creationId="{4CC52138-3B9F-35C4-F951-67130AD606F2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1409047949" sldId="257"/>
            <ac:picMk id="16" creationId="{E583BE22-3A75-1E58-FE39-C7090B0211D3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1409047949" sldId="257"/>
            <ac:picMk id="17" creationId="{961D517E-4613-FF11-C321-7788BE03F5D1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1409047949" sldId="257"/>
            <ac:picMk id="19" creationId="{1368CFC2-0810-321A-2875-A148D5F9FAAE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1409047949" sldId="257"/>
            <ac:picMk id="20" creationId="{27704ED8-BB94-D691-E03B-EFFFED9B9775}"/>
          </ac:picMkLst>
        </pc:picChg>
      </pc:sldChg>
      <pc:sldChg chg="addSp delSp modSp mod">
        <pc:chgData name="Bianca Fernandes Nascimento" userId="a6935fc64a67c534" providerId="LiveId" clId="{B25AF509-4660-451A-B38C-A24F3838479F}" dt="2022-06-20T19:57:46.392" v="79" actId="1037"/>
        <pc:sldMkLst>
          <pc:docMk/>
          <pc:sldMk cId="2814104535" sldId="258"/>
        </pc:sldMkLst>
        <pc:picChg chg="add mod">
          <ac:chgData name="Bianca Fernandes Nascimento" userId="a6935fc64a67c534" providerId="LiveId" clId="{B25AF509-4660-451A-B38C-A24F3838479F}" dt="2022-06-20T19:57:03.102" v="71" actId="14100"/>
          <ac:picMkLst>
            <pc:docMk/>
            <pc:sldMk cId="2814104535" sldId="258"/>
            <ac:picMk id="3" creationId="{27E47A41-F271-C8CE-CBC5-1CEE3653E02C}"/>
          </ac:picMkLst>
        </pc:picChg>
        <pc:picChg chg="add mod">
          <ac:chgData name="Bianca Fernandes Nascimento" userId="a6935fc64a67c534" providerId="LiveId" clId="{B25AF509-4660-451A-B38C-A24F3838479F}" dt="2022-06-20T19:57:46.392" v="79" actId="1037"/>
          <ac:picMkLst>
            <pc:docMk/>
            <pc:sldMk cId="2814104535" sldId="258"/>
            <ac:picMk id="5" creationId="{7ADFEF2A-946C-3EB8-6E30-CA19CF7520BB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2814104535" sldId="258"/>
            <ac:picMk id="12" creationId="{E704865A-0B48-5488-4AFD-BE50A2EB043D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2814104535" sldId="258"/>
            <ac:picMk id="13" creationId="{6317EBD7-023D-E506-74D7-2E36BE4654A8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2814104535" sldId="258"/>
            <ac:picMk id="14" creationId="{246078C5-2BF7-132E-BF9A-5C733381787A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2814104535" sldId="258"/>
            <ac:picMk id="15" creationId="{A55E452C-1178-0BF3-18CC-BC59B550C090}"/>
          </ac:picMkLst>
        </pc:picChg>
        <pc:picChg chg="del mod">
          <ac:chgData name="Bianca Fernandes Nascimento" userId="a6935fc64a67c534" providerId="LiveId" clId="{B25AF509-4660-451A-B38C-A24F3838479F}" dt="2022-06-20T19:56:45.062" v="68" actId="478"/>
          <ac:picMkLst>
            <pc:docMk/>
            <pc:sldMk cId="2814104535" sldId="258"/>
            <ac:picMk id="20" creationId="{9E398902-F2CB-CD9C-2965-36569FEEAED8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2814104535" sldId="258"/>
            <ac:picMk id="21" creationId="{B65779DC-C339-D8F8-23AD-21D27B6B924D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2814104535" sldId="258"/>
            <ac:picMk id="22" creationId="{85B428B0-870A-9153-93C5-BB30003C547C}"/>
          </ac:picMkLst>
        </pc:picChg>
        <pc:picChg chg="del mod">
          <ac:chgData name="Bianca Fernandes Nascimento" userId="a6935fc64a67c534" providerId="LiveId" clId="{B25AF509-4660-451A-B38C-A24F3838479F}" dt="2022-06-20T19:57:05.879" v="72" actId="478"/>
          <ac:picMkLst>
            <pc:docMk/>
            <pc:sldMk cId="2814104535" sldId="258"/>
            <ac:picMk id="23" creationId="{A018988E-8337-7DBF-35F0-167969DB467A}"/>
          </ac:picMkLst>
        </pc:picChg>
      </pc:sldChg>
      <pc:sldChg chg="modSp mod">
        <pc:chgData name="Bianca Fernandes Nascimento" userId="a6935fc64a67c534" providerId="LiveId" clId="{B25AF509-4660-451A-B38C-A24F3838479F}" dt="2022-06-20T19:57:51.502" v="80" actId="1037"/>
        <pc:sldMkLst>
          <pc:docMk/>
          <pc:sldMk cId="2154226996" sldId="259"/>
        </pc:sldMkLst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2154226996" sldId="259"/>
            <ac:picMk id="5" creationId="{4977A323-9211-2304-2B3B-42157DE1107E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2154226996" sldId="259"/>
            <ac:picMk id="6" creationId="{C91192F0-D3F3-194E-3D88-C3310D5BC81B}"/>
          </ac:picMkLst>
        </pc:pic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2154226996" sldId="259"/>
            <ac:picMk id="7" creationId="{654178A4-C0E9-6D92-4739-730D51D40074}"/>
          </ac:picMkLst>
        </pc:picChg>
        <pc:picChg chg="mod">
          <ac:chgData name="Bianca Fernandes Nascimento" userId="a6935fc64a67c534" providerId="LiveId" clId="{B25AF509-4660-451A-B38C-A24F3838479F}" dt="2022-06-20T19:57:51.502" v="80" actId="1037"/>
          <ac:picMkLst>
            <pc:docMk/>
            <pc:sldMk cId="2154226996" sldId="259"/>
            <ac:picMk id="8" creationId="{7FD69F2E-537F-F04F-33F8-350E29A39823}"/>
          </ac:picMkLst>
        </pc:picChg>
      </pc:sldChg>
      <pc:sldChg chg="addSp modSp delDesignElem">
        <pc:chgData name="Bianca Fernandes Nascimento" userId="a6935fc64a67c534" providerId="LiveId" clId="{B25AF509-4660-451A-B38C-A24F3838479F}" dt="2022-06-18T17:30:07.456" v="19"/>
        <pc:sldMkLst>
          <pc:docMk/>
          <pc:sldMk cId="1327985211" sldId="260"/>
        </pc:sldMkLst>
        <pc:spChg chg="mod">
          <ac:chgData name="Bianca Fernandes Nascimento" userId="a6935fc64a67c534" providerId="LiveId" clId="{B25AF509-4660-451A-B38C-A24F3838479F}" dt="2022-06-18T17:30:07.456" v="19"/>
          <ac:spMkLst>
            <pc:docMk/>
            <pc:sldMk cId="1327985211" sldId="260"/>
            <ac:spMk id="2" creationId="{8769F8BA-EC8E-E99E-F69B-DDB541A2A4EA}"/>
          </ac:spMkLst>
        </pc:spChg>
        <pc:spChg chg="add mod">
          <ac:chgData name="Bianca Fernandes Nascimento" userId="a6935fc64a67c534" providerId="LiveId" clId="{B25AF509-4660-451A-B38C-A24F3838479F}" dt="2022-06-18T17:30:07.456" v="19"/>
          <ac:spMkLst>
            <pc:docMk/>
            <pc:sldMk cId="1327985211" sldId="260"/>
            <ac:spMk id="10" creationId="{6753252F-4873-4F63-801D-CC719279A7D5}"/>
          </ac:spMkLst>
        </pc:spChg>
        <pc:spChg chg="add mod">
          <ac:chgData name="Bianca Fernandes Nascimento" userId="a6935fc64a67c534" providerId="LiveId" clId="{B25AF509-4660-451A-B38C-A24F3838479F}" dt="2022-06-18T17:30:07.456" v="19"/>
          <ac:spMkLst>
            <pc:docMk/>
            <pc:sldMk cId="1327985211" sldId="260"/>
            <ac:spMk id="12" creationId="{047C8CCB-F95D-4249-92DD-651249D3535A}"/>
          </ac:spMkLst>
        </pc:spChg>
        <pc:picChg chg="mod">
          <ac:chgData name="Bianca Fernandes Nascimento" userId="a6935fc64a67c534" providerId="LiveId" clId="{B25AF509-4660-451A-B38C-A24F3838479F}" dt="2022-06-18T17:30:07.456" v="19"/>
          <ac:picMkLst>
            <pc:docMk/>
            <pc:sldMk cId="1327985211" sldId="260"/>
            <ac:picMk id="5" creationId="{C555496F-2F26-714F-60D6-5F7AE2349223}"/>
          </ac:picMkLst>
        </pc:picChg>
      </pc:sldChg>
      <pc:sldChg chg="addSp delSp modSp mod setBg addAnim setClrOvrMap delDesignElem">
        <pc:chgData name="Bianca Fernandes Nascimento" userId="a6935fc64a67c534" providerId="LiveId" clId="{B25AF509-4660-451A-B38C-A24F3838479F}" dt="2022-06-18T17:30:07.456" v="19"/>
        <pc:sldMkLst>
          <pc:docMk/>
          <pc:sldMk cId="3001014856" sldId="261"/>
        </pc:sldMkLst>
        <pc:spChg chg="mod">
          <ac:chgData name="Bianca Fernandes Nascimento" userId="a6935fc64a67c534" providerId="LiveId" clId="{B25AF509-4660-451A-B38C-A24F3838479F}" dt="2022-06-18T17:30:07.456" v="19"/>
          <ac:spMkLst>
            <pc:docMk/>
            <pc:sldMk cId="3001014856" sldId="261"/>
            <ac:spMk id="2" creationId="{63E5E088-E5ED-38E6-E84F-E028B6CB9852}"/>
          </ac:spMkLst>
        </pc:spChg>
        <pc:spChg chg="del">
          <ac:chgData name="Bianca Fernandes Nascimento" userId="a6935fc64a67c534" providerId="LiveId" clId="{B25AF509-4660-451A-B38C-A24F3838479F}" dt="2022-06-18T17:28:12.377" v="5" actId="478"/>
          <ac:spMkLst>
            <pc:docMk/>
            <pc:sldMk cId="3001014856" sldId="261"/>
            <ac:spMk id="3" creationId="{06313AE9-B0F0-AFF4-9E1B-FBDD2EFBA4FA}"/>
          </ac:spMkLst>
        </pc:spChg>
        <pc:spChg chg="add mod">
          <ac:chgData name="Bianca Fernandes Nascimento" userId="a6935fc64a67c534" providerId="LiveId" clId="{B25AF509-4660-451A-B38C-A24F3838479F}" dt="2022-06-18T17:30:07.456" v="19"/>
          <ac:spMkLst>
            <pc:docMk/>
            <pc:sldMk cId="3001014856" sldId="261"/>
            <ac:spMk id="10" creationId="{E49CC64F-7275-4E33-961B-0C5CDC439875}"/>
          </ac:spMkLst>
        </pc:spChg>
        <pc:picChg chg="add mod">
          <ac:chgData name="Bianca Fernandes Nascimento" userId="a6935fc64a67c534" providerId="LiveId" clId="{B25AF509-4660-451A-B38C-A24F3838479F}" dt="2022-06-18T17:30:07.456" v="19"/>
          <ac:picMkLst>
            <pc:docMk/>
            <pc:sldMk cId="3001014856" sldId="261"/>
            <ac:picMk id="5" creationId="{0A4C7CE1-F950-B5B3-8997-173D425FDC86}"/>
          </ac:picMkLst>
        </pc:picChg>
      </pc:sldChg>
      <pc:sldChg chg="addSp delSp modSp new mod">
        <pc:chgData name="Bianca Fernandes Nascimento" userId="a6935fc64a67c534" providerId="LiveId" clId="{B25AF509-4660-451A-B38C-A24F3838479F}" dt="2022-06-18T17:31:38.343" v="67" actId="1076"/>
        <pc:sldMkLst>
          <pc:docMk/>
          <pc:sldMk cId="507916941" sldId="262"/>
        </pc:sldMkLst>
        <pc:spChg chg="del">
          <ac:chgData name="Bianca Fernandes Nascimento" userId="a6935fc64a67c534" providerId="LiveId" clId="{B25AF509-4660-451A-B38C-A24F3838479F}" dt="2022-06-18T17:29:10.201" v="15" actId="478"/>
          <ac:spMkLst>
            <pc:docMk/>
            <pc:sldMk cId="507916941" sldId="262"/>
            <ac:spMk id="2" creationId="{78122164-D8BD-7450-9597-4BC4347FF0AC}"/>
          </ac:spMkLst>
        </pc:spChg>
        <pc:spChg chg="del">
          <ac:chgData name="Bianca Fernandes Nascimento" userId="a6935fc64a67c534" providerId="LiveId" clId="{B25AF509-4660-451A-B38C-A24F3838479F}" dt="2022-06-18T17:29:11.802" v="16" actId="478"/>
          <ac:spMkLst>
            <pc:docMk/>
            <pc:sldMk cId="507916941" sldId="262"/>
            <ac:spMk id="3" creationId="{94687A06-8DED-E608-ABFD-EA16F51CB312}"/>
          </ac:spMkLst>
        </pc:spChg>
        <pc:picChg chg="add mod">
          <ac:chgData name="Bianca Fernandes Nascimento" userId="a6935fc64a67c534" providerId="LiveId" clId="{B25AF509-4660-451A-B38C-A24F3838479F}" dt="2022-06-18T17:30:18.031" v="24" actId="1076"/>
          <ac:picMkLst>
            <pc:docMk/>
            <pc:sldMk cId="507916941" sldId="262"/>
            <ac:picMk id="5" creationId="{05F18A80-EFDC-2FBF-3D36-38128DB8EDC9}"/>
          </ac:picMkLst>
        </pc:picChg>
        <pc:picChg chg="add mod">
          <ac:chgData name="Bianca Fernandes Nascimento" userId="a6935fc64a67c534" providerId="LiveId" clId="{B25AF509-4660-451A-B38C-A24F3838479F}" dt="2022-06-18T17:30:29.788" v="31" actId="1076"/>
          <ac:picMkLst>
            <pc:docMk/>
            <pc:sldMk cId="507916941" sldId="262"/>
            <ac:picMk id="7" creationId="{1E225BDF-CB27-A78D-AC14-FCB533B0993B}"/>
          </ac:picMkLst>
        </pc:picChg>
        <pc:picChg chg="add mod">
          <ac:chgData name="Bianca Fernandes Nascimento" userId="a6935fc64a67c534" providerId="LiveId" clId="{B25AF509-4660-451A-B38C-A24F3838479F}" dt="2022-06-18T17:30:36.224" v="36" actId="1076"/>
          <ac:picMkLst>
            <pc:docMk/>
            <pc:sldMk cId="507916941" sldId="262"/>
            <ac:picMk id="9" creationId="{D2C3F84B-F249-FB5A-1F01-E84C7A46E372}"/>
          </ac:picMkLst>
        </pc:picChg>
        <pc:picChg chg="add mod">
          <ac:chgData name="Bianca Fernandes Nascimento" userId="a6935fc64a67c534" providerId="LiveId" clId="{B25AF509-4660-451A-B38C-A24F3838479F}" dt="2022-06-18T17:30:42.118" v="41" actId="1076"/>
          <ac:picMkLst>
            <pc:docMk/>
            <pc:sldMk cId="507916941" sldId="262"/>
            <ac:picMk id="11" creationId="{A2E961A9-964D-8DEC-B1AE-456C20AC9545}"/>
          </ac:picMkLst>
        </pc:picChg>
        <pc:picChg chg="add mod">
          <ac:chgData name="Bianca Fernandes Nascimento" userId="a6935fc64a67c534" providerId="LiveId" clId="{B25AF509-4660-451A-B38C-A24F3838479F}" dt="2022-06-18T17:30:50.869" v="46" actId="1076"/>
          <ac:picMkLst>
            <pc:docMk/>
            <pc:sldMk cId="507916941" sldId="262"/>
            <ac:picMk id="13" creationId="{45186513-A15A-BA8D-B581-3904A15CD6B9}"/>
          </ac:picMkLst>
        </pc:picChg>
        <pc:picChg chg="add mod">
          <ac:chgData name="Bianca Fernandes Nascimento" userId="a6935fc64a67c534" providerId="LiveId" clId="{B25AF509-4660-451A-B38C-A24F3838479F}" dt="2022-06-18T17:31:01.235" v="49" actId="1076"/>
          <ac:picMkLst>
            <pc:docMk/>
            <pc:sldMk cId="507916941" sldId="262"/>
            <ac:picMk id="15" creationId="{FC499CFD-485C-DBD1-0A95-CB7E7F20D2C1}"/>
          </ac:picMkLst>
        </pc:picChg>
        <pc:picChg chg="add mod">
          <ac:chgData name="Bianca Fernandes Nascimento" userId="a6935fc64a67c534" providerId="LiveId" clId="{B25AF509-4660-451A-B38C-A24F3838479F}" dt="2022-06-18T17:31:08.151" v="52" actId="1076"/>
          <ac:picMkLst>
            <pc:docMk/>
            <pc:sldMk cId="507916941" sldId="262"/>
            <ac:picMk id="17" creationId="{5D1D78C0-7426-A071-2383-A6063DAC189B}"/>
          </ac:picMkLst>
        </pc:picChg>
        <pc:picChg chg="add mod">
          <ac:chgData name="Bianca Fernandes Nascimento" userId="a6935fc64a67c534" providerId="LiveId" clId="{B25AF509-4660-451A-B38C-A24F3838479F}" dt="2022-06-18T17:31:17.148" v="56" actId="14100"/>
          <ac:picMkLst>
            <pc:docMk/>
            <pc:sldMk cId="507916941" sldId="262"/>
            <ac:picMk id="19" creationId="{43A64E68-4435-137A-1910-1B6A5134B691}"/>
          </ac:picMkLst>
        </pc:picChg>
        <pc:picChg chg="add mod">
          <ac:chgData name="Bianca Fernandes Nascimento" userId="a6935fc64a67c534" providerId="LiveId" clId="{B25AF509-4660-451A-B38C-A24F3838479F}" dt="2022-06-18T17:31:23.646" v="61" actId="1076"/>
          <ac:picMkLst>
            <pc:docMk/>
            <pc:sldMk cId="507916941" sldId="262"/>
            <ac:picMk id="21" creationId="{C978579C-A5B2-9B0E-C86F-A577637D3285}"/>
          </ac:picMkLst>
        </pc:picChg>
        <pc:picChg chg="add mod">
          <ac:chgData name="Bianca Fernandes Nascimento" userId="a6935fc64a67c534" providerId="LiveId" clId="{B25AF509-4660-451A-B38C-A24F3838479F}" dt="2022-06-18T17:31:31.450" v="64" actId="1076"/>
          <ac:picMkLst>
            <pc:docMk/>
            <pc:sldMk cId="507916941" sldId="262"/>
            <ac:picMk id="23" creationId="{FFDBAEC9-883B-D5E8-1BDD-EC9CC5D5BDAA}"/>
          </ac:picMkLst>
        </pc:picChg>
        <pc:picChg chg="add mod">
          <ac:chgData name="Bianca Fernandes Nascimento" userId="a6935fc64a67c534" providerId="LiveId" clId="{B25AF509-4660-451A-B38C-A24F3838479F}" dt="2022-06-18T17:31:38.343" v="67" actId="1076"/>
          <ac:picMkLst>
            <pc:docMk/>
            <pc:sldMk cId="507916941" sldId="262"/>
            <ac:picMk id="25" creationId="{B9DAFDF6-DAA1-996D-4BAA-CE2093DA3DE0}"/>
          </ac:picMkLst>
        </pc:picChg>
      </pc:sldChg>
      <pc:sldMasterChg chg="modSp modSldLayout">
        <pc:chgData name="Bianca Fernandes Nascimento" userId="a6935fc64a67c534" providerId="LiveId" clId="{B25AF509-4660-451A-B38C-A24F3838479F}" dt="2022-06-18T17:30:07.456" v="19"/>
        <pc:sldMasterMkLst>
          <pc:docMk/>
          <pc:sldMasterMk cId="2466916933" sldId="2147483648"/>
        </pc:sldMasterMkLst>
        <pc:spChg chg="mod">
          <ac:chgData name="Bianca Fernandes Nascimento" userId="a6935fc64a67c534" providerId="LiveId" clId="{B25AF509-4660-451A-B38C-A24F3838479F}" dt="2022-06-18T17:30:07.456" v="19"/>
          <ac:spMkLst>
            <pc:docMk/>
            <pc:sldMasterMk cId="2466916933" sldId="2147483648"/>
            <ac:spMk id="2" creationId="{6032312D-DC7B-13E4-782A-7214D045E8FC}"/>
          </ac:spMkLst>
        </pc:spChg>
        <pc:spChg chg="mod">
          <ac:chgData name="Bianca Fernandes Nascimento" userId="a6935fc64a67c534" providerId="LiveId" clId="{B25AF509-4660-451A-B38C-A24F3838479F}" dt="2022-06-18T17:30:07.456" v="19"/>
          <ac:spMkLst>
            <pc:docMk/>
            <pc:sldMasterMk cId="2466916933" sldId="2147483648"/>
            <ac:spMk id="3" creationId="{A3E4316C-EB70-A42D-0B5C-B012F01B912A}"/>
          </ac:spMkLst>
        </pc:spChg>
        <pc:spChg chg="mod">
          <ac:chgData name="Bianca Fernandes Nascimento" userId="a6935fc64a67c534" providerId="LiveId" clId="{B25AF509-4660-451A-B38C-A24F3838479F}" dt="2022-06-18T17:30:07.456" v="19"/>
          <ac:spMkLst>
            <pc:docMk/>
            <pc:sldMasterMk cId="2466916933" sldId="2147483648"/>
            <ac:spMk id="4" creationId="{FF13AE9F-DF39-58FF-AD8D-AC7AE606E6D1}"/>
          </ac:spMkLst>
        </pc:spChg>
        <pc:spChg chg="mod">
          <ac:chgData name="Bianca Fernandes Nascimento" userId="a6935fc64a67c534" providerId="LiveId" clId="{B25AF509-4660-451A-B38C-A24F3838479F}" dt="2022-06-18T17:30:07.456" v="19"/>
          <ac:spMkLst>
            <pc:docMk/>
            <pc:sldMasterMk cId="2466916933" sldId="2147483648"/>
            <ac:spMk id="5" creationId="{6B55677C-A17B-788E-9896-5D8BAFB5E8E6}"/>
          </ac:spMkLst>
        </pc:spChg>
        <pc:spChg chg="mod">
          <ac:chgData name="Bianca Fernandes Nascimento" userId="a6935fc64a67c534" providerId="LiveId" clId="{B25AF509-4660-451A-B38C-A24F3838479F}" dt="2022-06-18T17:30:07.456" v="19"/>
          <ac:spMkLst>
            <pc:docMk/>
            <pc:sldMasterMk cId="2466916933" sldId="2147483648"/>
            <ac:spMk id="6" creationId="{4EDB2A7A-9686-E82B-97AA-ABA790851FFE}"/>
          </ac:spMkLst>
        </pc:spChg>
        <pc:sldLayoutChg chg="modSp">
          <pc:chgData name="Bianca Fernandes Nascimento" userId="a6935fc64a67c534" providerId="LiveId" clId="{B25AF509-4660-451A-B38C-A24F3838479F}" dt="2022-06-18T17:30:07.456" v="19"/>
          <pc:sldLayoutMkLst>
            <pc:docMk/>
            <pc:sldMasterMk cId="2466916933" sldId="2147483648"/>
            <pc:sldLayoutMk cId="1576070592" sldId="2147483649"/>
          </pc:sldLayoutMkLst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1576070592" sldId="2147483649"/>
              <ac:spMk id="2" creationId="{3E54D532-0B08-EBD8-FDFB-4C9F54472035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1576070592" sldId="2147483649"/>
              <ac:spMk id="3" creationId="{6B866DAF-234E-85A7-227E-C346BB75D6AF}"/>
            </ac:spMkLst>
          </pc:spChg>
        </pc:sldLayoutChg>
        <pc:sldLayoutChg chg="modSp">
          <pc:chgData name="Bianca Fernandes Nascimento" userId="a6935fc64a67c534" providerId="LiveId" clId="{B25AF509-4660-451A-B38C-A24F3838479F}" dt="2022-06-18T17:30:07.456" v="19"/>
          <pc:sldLayoutMkLst>
            <pc:docMk/>
            <pc:sldMasterMk cId="2466916933" sldId="2147483648"/>
            <pc:sldLayoutMk cId="4173187977" sldId="2147483651"/>
          </pc:sldLayoutMkLst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4173187977" sldId="2147483651"/>
              <ac:spMk id="2" creationId="{A9842845-BE01-27EB-6D77-B38E298FDCAF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4173187977" sldId="2147483651"/>
              <ac:spMk id="3" creationId="{84299C5E-CE90-924D-A0C9-82BE55743A01}"/>
            </ac:spMkLst>
          </pc:spChg>
        </pc:sldLayoutChg>
        <pc:sldLayoutChg chg="modSp">
          <pc:chgData name="Bianca Fernandes Nascimento" userId="a6935fc64a67c534" providerId="LiveId" clId="{B25AF509-4660-451A-B38C-A24F3838479F}" dt="2022-06-18T17:30:07.456" v="19"/>
          <pc:sldLayoutMkLst>
            <pc:docMk/>
            <pc:sldMasterMk cId="2466916933" sldId="2147483648"/>
            <pc:sldLayoutMk cId="2693396993" sldId="2147483652"/>
          </pc:sldLayoutMkLst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2693396993" sldId="2147483652"/>
              <ac:spMk id="3" creationId="{59E2E1FF-33B4-2A04-41CA-8B2AA25FECC6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2693396993" sldId="2147483652"/>
              <ac:spMk id="4" creationId="{CF3EBB2B-0ADC-9A27-224E-6C3A76162AB3}"/>
            </ac:spMkLst>
          </pc:spChg>
        </pc:sldLayoutChg>
        <pc:sldLayoutChg chg="modSp">
          <pc:chgData name="Bianca Fernandes Nascimento" userId="a6935fc64a67c534" providerId="LiveId" clId="{B25AF509-4660-451A-B38C-A24F3838479F}" dt="2022-06-18T17:30:07.456" v="19"/>
          <pc:sldLayoutMkLst>
            <pc:docMk/>
            <pc:sldMasterMk cId="2466916933" sldId="2147483648"/>
            <pc:sldLayoutMk cId="1536457896" sldId="2147483653"/>
          </pc:sldLayoutMkLst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1536457896" sldId="2147483653"/>
              <ac:spMk id="2" creationId="{9FB63D42-FC53-C1B0-F316-D830C3EF43CE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1536457896" sldId="2147483653"/>
              <ac:spMk id="3" creationId="{7C2CCA8D-37E8-DE5E-3D41-248EE5A62168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1536457896" sldId="2147483653"/>
              <ac:spMk id="4" creationId="{20A74CE8-6852-5903-F0DA-D5D68B60A8A0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1536457896" sldId="2147483653"/>
              <ac:spMk id="5" creationId="{777C3052-9DE5-AA12-ED80-24CF970A4AEA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1536457896" sldId="2147483653"/>
              <ac:spMk id="6" creationId="{3C8D80BE-0EA6-C065-3248-6B2DF992129C}"/>
            </ac:spMkLst>
          </pc:spChg>
        </pc:sldLayoutChg>
        <pc:sldLayoutChg chg="modSp">
          <pc:chgData name="Bianca Fernandes Nascimento" userId="a6935fc64a67c534" providerId="LiveId" clId="{B25AF509-4660-451A-B38C-A24F3838479F}" dt="2022-06-18T17:30:07.456" v="19"/>
          <pc:sldLayoutMkLst>
            <pc:docMk/>
            <pc:sldMasterMk cId="2466916933" sldId="2147483648"/>
            <pc:sldLayoutMk cId="2279670033" sldId="2147483656"/>
          </pc:sldLayoutMkLst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2279670033" sldId="2147483656"/>
              <ac:spMk id="2" creationId="{67EAB09A-8248-E93C-B51C-14E1B31CFB6D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2279670033" sldId="2147483656"/>
              <ac:spMk id="3" creationId="{48BDA748-87AC-4BF8-B7FC-6AD4FBCF87F3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2279670033" sldId="2147483656"/>
              <ac:spMk id="4" creationId="{8F51C7A1-EADE-F4E5-E539-ADE0A3AA61B8}"/>
            </ac:spMkLst>
          </pc:spChg>
        </pc:sldLayoutChg>
        <pc:sldLayoutChg chg="modSp">
          <pc:chgData name="Bianca Fernandes Nascimento" userId="a6935fc64a67c534" providerId="LiveId" clId="{B25AF509-4660-451A-B38C-A24F3838479F}" dt="2022-06-18T17:30:07.456" v="19"/>
          <pc:sldLayoutMkLst>
            <pc:docMk/>
            <pc:sldMasterMk cId="2466916933" sldId="2147483648"/>
            <pc:sldLayoutMk cId="4139654790" sldId="2147483657"/>
          </pc:sldLayoutMkLst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4139654790" sldId="2147483657"/>
              <ac:spMk id="2" creationId="{72A79743-29E8-DE44-E967-AC86A1947BA0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4139654790" sldId="2147483657"/>
              <ac:spMk id="3" creationId="{00B2D896-C741-762B-D281-B6EB40738570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4139654790" sldId="2147483657"/>
              <ac:spMk id="4" creationId="{3611E4BC-0FB0-EC83-22F2-027B3C309E75}"/>
            </ac:spMkLst>
          </pc:spChg>
        </pc:sldLayoutChg>
        <pc:sldLayoutChg chg="modSp">
          <pc:chgData name="Bianca Fernandes Nascimento" userId="a6935fc64a67c534" providerId="LiveId" clId="{B25AF509-4660-451A-B38C-A24F3838479F}" dt="2022-06-18T17:30:07.456" v="19"/>
          <pc:sldLayoutMkLst>
            <pc:docMk/>
            <pc:sldMasterMk cId="2466916933" sldId="2147483648"/>
            <pc:sldLayoutMk cId="3610555750" sldId="2147483659"/>
          </pc:sldLayoutMkLst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3610555750" sldId="2147483659"/>
              <ac:spMk id="2" creationId="{3A15F28B-FC8C-C876-C5D5-95E27DF042A6}"/>
            </ac:spMkLst>
          </pc:spChg>
          <pc:spChg chg="mod">
            <ac:chgData name="Bianca Fernandes Nascimento" userId="a6935fc64a67c534" providerId="LiveId" clId="{B25AF509-4660-451A-B38C-A24F3838479F}" dt="2022-06-18T17:30:07.456" v="19"/>
            <ac:spMkLst>
              <pc:docMk/>
              <pc:sldMasterMk cId="2466916933" sldId="2147483648"/>
              <pc:sldLayoutMk cId="3610555750" sldId="2147483659"/>
              <ac:spMk id="3" creationId="{84423A06-8793-21FE-59A2-395727FE6E0D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4D532-0B08-EBD8-FDFB-4C9F54472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866DAF-234E-85A7-227E-C346BB75D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4455C2-48D7-CAB3-F946-C620F28EB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D3DEDD-9819-89C0-89B2-885EF17F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924A93-740C-BD55-BE31-50728FDB8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607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A2720F-17A8-A39C-33FD-DD452DE2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9FE4A9-F57C-A609-C05D-F194C051E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E55165-1642-72A2-3886-796E7D85F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E3E006-A6A1-8ABB-EAF6-F3F84E7E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27317A-F8F4-A3E5-1C62-B3B9AD8B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1149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A15F28B-FC8C-C876-C5D5-95E27DF04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4423A06-8793-21FE-59A2-395727FE6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439602-C3BC-35F8-334A-3B768D8E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E61EE3-82A3-F5FF-7D92-5B9EE891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6C66BD-03AC-93BB-D396-303F1EAB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055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C0455-64CB-844C-9BC7-751DF7C7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20AB8-6E12-D8BD-1169-942F93301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B93DA5-41F4-0D84-F520-16F049A0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E67250-61DC-4AD9-7A08-CE8319CE4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79DF16-41C2-A54C-3848-EE62A933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364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42845-BE01-27EB-6D77-B38E298F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299C5E-CE90-924D-A0C9-82BE55743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B7B0FB-B0EA-657C-661F-305E42B4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EDFC8-0726-CEB3-D1B6-32621BED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BAFDBB-8A16-1C72-4E49-58729A65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7318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7A5FA-0922-8030-6E21-8D2BC755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E2E1FF-33B4-2A04-41CA-8B2AA25FE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F3EBB2B-0ADC-9A27-224E-6C3A76162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309192-9821-81AD-2CB2-B236BA70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E2589D-0352-F582-7B15-BF3EDFEC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970F34-1925-394F-D93E-B6959AF9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9339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63D42-FC53-C1B0-F316-D830C3EF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2CCA8D-37E8-DE5E-3D41-248EE5A6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A74CE8-6852-5903-F0DA-D5D68B60A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77C3052-9DE5-AA12-ED80-24CF970A4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8D80BE-0EA6-C065-3248-6B2DF99212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797738B-5A7A-9D73-C960-C94C9459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BFF0520-D39C-A564-A1FC-CD32FB83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94790F-CCF0-0B06-3557-B50EB54B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645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595717-AD65-4DA9-4F7B-8A05A97A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3BE944-899B-0859-FCA7-3E1331D5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4D1215-C2A0-1B32-417C-F6DC06D9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9CD92C-AF3E-C2D2-130C-F11E07B2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710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83EC4A-D480-2038-E09C-BA7C6CD85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FCAB0E-D521-90A6-A710-2795619D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D75294-63D9-53F4-D657-203107BB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64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AB09A-8248-E93C-B51C-14E1B31C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BDA748-87AC-4BF8-B7FC-6AD4FBCF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51C7A1-EADE-F4E5-E539-ADE0A3AA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73EDD1-27AD-5E61-AA8E-E792B8A1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3C5298-14DA-7C16-4297-A384179EA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F527A3-9CE3-BEED-EFDA-825281E2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967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A79743-29E8-DE44-E967-AC86A194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0B2D896-C741-762B-D281-B6EB40738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1E4BC-0FB0-EC83-22F2-027B3C309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82AAF9-E5FF-A429-64AD-4F4A1881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2A29D7-F73D-253E-5AAA-7C623F17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D468CF-BF46-462A-1D5B-03E1B629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965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032312D-DC7B-13E4-782A-7214D045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E4316C-EB70-A42D-0B5C-B012F01B9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3AE9F-DF39-58FF-AD8D-AC7AE606E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38ABE-CFD9-49C7-B916-58359412928A}" type="datetimeFigureOut">
              <a:rPr lang="fr-CA" smtClean="0"/>
              <a:t>2022-06-20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55677C-A17B-788E-9896-5D8BAFB5E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DB2A7A-9686-E82B-97AA-ABA790851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DA586-FFF8-4B74-9A93-82678B1057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691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jpg"/><Relationship Id="rId7" Type="http://schemas.openxmlformats.org/officeDocument/2006/relationships/image" Target="../media/image8.jpg"/><Relationship Id="rId12" Type="http://schemas.openxmlformats.org/officeDocument/2006/relationships/image" Target="../media/image1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7.jpg"/><Relationship Id="rId5" Type="http://schemas.openxmlformats.org/officeDocument/2006/relationships/image" Target="../media/image7.jpg"/><Relationship Id="rId10" Type="http://schemas.openxmlformats.org/officeDocument/2006/relationships/image" Target="../media/image16.jpg"/><Relationship Id="rId4" Type="http://schemas.openxmlformats.org/officeDocument/2006/relationships/image" Target="../media/image6.jpg"/><Relationship Id="rId9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69F8BA-EC8E-E99E-F69B-DDB541A2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Les Mockups - Lactosearch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555496F-2F26-714F-60D6-5F7AE2349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1155003"/>
            <a:ext cx="7188199" cy="4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8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6EB8647-A9EF-8B91-281B-C496E374E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1" y="560041"/>
            <a:ext cx="2696900" cy="5513662"/>
          </a:xfrm>
          <a:prstGeom prst="rect">
            <a:avLst/>
          </a:prstGeom>
        </p:spPr>
      </p:pic>
      <p:pic>
        <p:nvPicPr>
          <p:cNvPr id="13" name="Image 1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F0363B63-19D3-66E0-7651-53E3EF0D5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197" y="551360"/>
            <a:ext cx="2696900" cy="5513662"/>
          </a:xfrm>
          <a:prstGeom prst="rect">
            <a:avLst/>
          </a:prstGeom>
        </p:spPr>
      </p:pic>
      <p:pic>
        <p:nvPicPr>
          <p:cNvPr id="14" name="Image 1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0CA203B2-CDD5-888C-6682-50C7074F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72" y="551360"/>
            <a:ext cx="2696900" cy="5513662"/>
          </a:xfrm>
          <a:prstGeom prst="rect">
            <a:avLst/>
          </a:prstGeom>
        </p:spPr>
      </p:pic>
      <p:pic>
        <p:nvPicPr>
          <p:cNvPr id="15" name="Image 1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4CC52138-3B9F-35C4-F951-67130AD6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87" y="551360"/>
            <a:ext cx="2696900" cy="5513662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83BE22-3A75-1E58-FE39-C7090B021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13" y="1096700"/>
            <a:ext cx="2477935" cy="4405218"/>
          </a:xfrm>
          <a:prstGeom prst="rect">
            <a:avLst/>
          </a:prstGeom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61D517E-4613-FF11-C321-7788BE03F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36" y="1096700"/>
            <a:ext cx="2477935" cy="4405218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368CFC2-0810-321A-2875-A148D5F9F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18" y="1096700"/>
            <a:ext cx="2477935" cy="4405218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704ED8-BB94-D691-E03B-EFFFED9B9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30" y="1096700"/>
            <a:ext cx="2477935" cy="44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4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E704865A-0B48-5488-4AFD-BE50A2EB0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1" y="560041"/>
            <a:ext cx="2696900" cy="5513662"/>
          </a:xfrm>
          <a:prstGeom prst="rect">
            <a:avLst/>
          </a:prstGeom>
        </p:spPr>
      </p:pic>
      <p:pic>
        <p:nvPicPr>
          <p:cNvPr id="13" name="Image 1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317EBD7-023D-E506-74D7-2E36BE465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197" y="551360"/>
            <a:ext cx="2696900" cy="5513662"/>
          </a:xfrm>
          <a:prstGeom prst="rect">
            <a:avLst/>
          </a:prstGeom>
        </p:spPr>
      </p:pic>
      <p:pic>
        <p:nvPicPr>
          <p:cNvPr id="14" name="Image 1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246078C5-2BF7-132E-BF9A-5C733381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72" y="551360"/>
            <a:ext cx="2696900" cy="5513662"/>
          </a:xfrm>
          <a:prstGeom prst="rect">
            <a:avLst/>
          </a:prstGeom>
        </p:spPr>
      </p:pic>
      <p:pic>
        <p:nvPicPr>
          <p:cNvPr id="15" name="Image 1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A55E452C-1178-0BF3-18CC-BC59B550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87" y="551360"/>
            <a:ext cx="2696900" cy="551366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65779DC-C339-D8F8-23AD-21D27B6B9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18" y="1104333"/>
            <a:ext cx="2477934" cy="440521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5B428B0-870A-9153-93C5-BB30003C5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68" y="1104333"/>
            <a:ext cx="2477935" cy="440521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7E47A41-F271-C8CE-CBC5-1CEE3653E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13" y="1104332"/>
            <a:ext cx="2487145" cy="44215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ADFEF2A-946C-3EB8-6E30-CA19CF7520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41" y="1104332"/>
            <a:ext cx="2504000" cy="44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4977A323-9211-2304-2B3B-42157DE11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23" y="672169"/>
            <a:ext cx="2696900" cy="5513662"/>
          </a:xfrm>
          <a:prstGeom prst="rect">
            <a:avLst/>
          </a:prstGeom>
        </p:spPr>
      </p:pic>
      <p:pic>
        <p:nvPicPr>
          <p:cNvPr id="6" name="Image 5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C91192F0-D3F3-194E-3D88-C3310D5B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18" y="672169"/>
            <a:ext cx="2696900" cy="55136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4178A4-C0E9-6D92-4739-730D51D40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282" y="1226917"/>
            <a:ext cx="2482107" cy="4412634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FD69F2E-537F-F04F-33F8-350E29A39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10" y="1226916"/>
            <a:ext cx="2482107" cy="44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2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5E088-E5ED-38E6-E84F-E028B6CB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60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Comment fonctionne la navigation dans l'application 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A4C7CE1-F950-B5B3-8997-173D425FD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9" r="1" b="30066"/>
          <a:stretch/>
        </p:blipFill>
        <p:spPr>
          <a:xfrm>
            <a:off x="2" y="10"/>
            <a:ext cx="7188050" cy="7013674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1014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F18A80-EFDC-2FBF-3D36-38128DB8E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1" y="353563"/>
            <a:ext cx="1458109" cy="2592194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E225BDF-CB27-A78D-AC14-FCB533B09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12" y="353563"/>
            <a:ext cx="1376785" cy="2447617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D2C3F84B-F249-FB5A-1F01-E84C7A46E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17" y="507623"/>
            <a:ext cx="1203466" cy="2139495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E961A9-964D-8DEC-B1AE-456C20AC9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03" y="425583"/>
            <a:ext cx="1377086" cy="24481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5186513-A15A-BA8D-B581-3904A15CD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30" y="353563"/>
            <a:ext cx="1285331" cy="22850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499CFD-485C-DBD1-0A95-CB7E7F20D2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044" y="425581"/>
            <a:ext cx="1377087" cy="24481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D1D78C0-7426-A071-2383-A6063DAC1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1" y="3429000"/>
            <a:ext cx="1585431" cy="281854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3A64E68-4435-137A-1910-1B6A5134B6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31" y="3541852"/>
            <a:ext cx="1585430" cy="2818543"/>
          </a:xfrm>
          <a:prstGeom prst="rect">
            <a:avLst/>
          </a:prstGeom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C978579C-A5B2-9B0E-C86F-A577637D32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48" y="3542175"/>
            <a:ext cx="1458109" cy="259219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FDBAEC9-883B-D5E8-1BDD-EC9CC5D5BD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15" y="3536171"/>
            <a:ext cx="1585430" cy="28185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9DAFDF6-DAA1-996D-4BAA-CE2093DA3D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03" y="3536171"/>
            <a:ext cx="1319516" cy="2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169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11</Words>
  <Application>Microsoft Office PowerPoint</Application>
  <PresentationFormat>Grand écran</PresentationFormat>
  <Paragraphs>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Les Mockups - Lactosearch</vt:lpstr>
      <vt:lpstr>Présentation PowerPoint</vt:lpstr>
      <vt:lpstr>Présentation PowerPoint</vt:lpstr>
      <vt:lpstr>Présentation PowerPoint</vt:lpstr>
      <vt:lpstr>Comment fonctionne la navigation dans l'application ?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Mockups - Lactosearch</dc:title>
  <dc:creator>Bianca Fernandes Nascimento</dc:creator>
  <cp:lastModifiedBy>Bianca Fernandes Nascimento</cp:lastModifiedBy>
  <cp:revision>1</cp:revision>
  <dcterms:created xsi:type="dcterms:W3CDTF">2022-06-18T16:38:26Z</dcterms:created>
  <dcterms:modified xsi:type="dcterms:W3CDTF">2022-06-20T19:57:59Z</dcterms:modified>
</cp:coreProperties>
</file>